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3D44"/>
    <a:srgbClr val="5C532C"/>
    <a:srgbClr val="662648"/>
    <a:srgbClr val="7A2554"/>
    <a:srgbClr val="562040"/>
    <a:srgbClr val="413B1D"/>
    <a:srgbClr val="7A6E37"/>
    <a:srgbClr val="143323"/>
    <a:srgbClr val="15143D"/>
    <a:srgbClr val="592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25921E0-4E75-4E79-A533-F97ECD5AFE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3D24E1F-A71E-4348-B458-10AFF2C4D5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30EFD46-8527-409D-920A-92791F34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E5B3258-F42B-4CFF-A959-5AC22B13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rgbClr val="173D44"/>
                </a:solidFill>
                <a:effectLst>
                  <a:glow rad="38100">
                    <a:schemeClr val="bg1">
                      <a:alpha val="60000"/>
                    </a:schemeClr>
                  </a:glow>
                </a:effectLst>
              </a:rPr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FA07EB5-08FE-4EFA-9CD0-7CBA1F94B1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2463036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F7E050-8947-4FAA-AD56-CBC776461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A5F11E-15F7-4622-8FBB-60DC5039F5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27BE7F-DECD-4249-97FF-54D0F64C33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Que segurança, sou de Jesus! </a:t>
            </a:r>
          </a:p>
          <a:p>
            <a:r>
              <a:rPr lang="pt-BR" sz="4000" dirty="0"/>
              <a:t>Eu já desfruto bênçãos da luz! </a:t>
            </a:r>
          </a:p>
          <a:p>
            <a:r>
              <a:rPr lang="pt-BR" sz="4000" dirty="0"/>
              <a:t>Sou, por Jesus, </a:t>
            </a:r>
          </a:p>
          <a:p>
            <a:r>
              <a:rPr lang="pt-BR" sz="4000" dirty="0"/>
              <a:t>herdeiro de Deus. </a:t>
            </a:r>
          </a:p>
          <a:p>
            <a:r>
              <a:rPr lang="pt-BR" sz="4000" dirty="0"/>
              <a:t>Ele me leva à glória dos</a:t>
            </a:r>
            <a:r>
              <a:rPr lang="pt-BR" dirty="0"/>
              <a:t> </a:t>
            </a:r>
            <a:r>
              <a:rPr lang="pt-BR" sz="4300" dirty="0"/>
              <a:t>Céus.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467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4614BC5-040F-4449-ABAB-445E686E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B396256-06CA-4BA2-BDDA-00B5D9C8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C7EDA8A-9852-47BA-90D5-66E9DC098A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577336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30EFD46-8527-409D-920A-92791F34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E5B3258-F42B-4CFF-A959-5AC22B13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rgbClr val="173D44"/>
                </a:solidFill>
                <a:effectLst>
                  <a:glow rad="38100">
                    <a:schemeClr val="bg1">
                      <a:alpha val="60000"/>
                    </a:schemeClr>
                  </a:glow>
                </a:effectLst>
              </a:rPr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FA07EB5-08FE-4EFA-9CD0-7CBA1F94B1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318366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A4F57D-3431-46EB-AB85-904B9D923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F38C1F1-9743-4FAF-8CC1-4A130B2B9A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17B7C3-DD58-4D82-8BCB-881E3966C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A Seu amor eu me submeti, </a:t>
            </a:r>
          </a:p>
          <a:p>
            <a:r>
              <a:rPr lang="pt-BR" dirty="0"/>
              <a:t>E extasiado então me senti! </a:t>
            </a:r>
          </a:p>
          <a:p>
            <a:r>
              <a:rPr lang="pt-BR" dirty="0"/>
              <a:t>Anjos descendo </a:t>
            </a:r>
          </a:p>
          <a:p>
            <a:r>
              <a:rPr lang="pt-BR" dirty="0"/>
              <a:t>trazem dos Céus </a:t>
            </a:r>
          </a:p>
          <a:p>
            <a:r>
              <a:rPr lang="pt-BR" dirty="0"/>
              <a:t>Ecos da excelsa graça de Deus. </a:t>
            </a:r>
          </a:p>
        </p:txBody>
      </p:sp>
    </p:spTree>
    <p:extLst>
      <p:ext uri="{BB962C8B-B14F-4D97-AF65-F5344CB8AC3E}">
        <p14:creationId xmlns:p14="http://schemas.microsoft.com/office/powerpoint/2010/main" val="1831363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4614BC5-040F-4449-ABAB-445E686E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B396256-06CA-4BA2-BDDA-00B5D9C8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C7EDA8A-9852-47BA-90D5-66E9DC098A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871798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30EFD46-8527-409D-920A-92791F344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E5B3258-F42B-4CFF-A959-5AC22B13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>
                <a:solidFill>
                  <a:srgbClr val="173D44"/>
                </a:solidFill>
                <a:effectLst>
                  <a:glow rad="38100">
                    <a:schemeClr val="bg1">
                      <a:alpha val="60000"/>
                    </a:schemeClr>
                  </a:glow>
                </a:effectLst>
              </a:rPr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FA07EB5-08FE-4EFA-9CD0-7CBA1F94B1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59833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C30B2-9C17-4AFE-B0D2-37BCFD08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C78450-C203-46D4-A055-507C8E9E32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2B23CD-89FD-4341-A5EC-8105F7363F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Sempre vivendo em </a:t>
            </a:r>
          </a:p>
          <a:p>
            <a:r>
              <a:rPr lang="pt-BR" dirty="0"/>
              <a:t>Seu grande amor, </a:t>
            </a:r>
          </a:p>
          <a:p>
            <a:r>
              <a:rPr lang="pt-BR" dirty="0"/>
              <a:t>Me regozijo em meu Salvador. </a:t>
            </a:r>
          </a:p>
          <a:p>
            <a:r>
              <a:rPr lang="pt-BR" dirty="0"/>
              <a:t>Esperançoso, vivo na luz. </a:t>
            </a:r>
          </a:p>
          <a:p>
            <a:r>
              <a:rPr lang="pt-BR" dirty="0"/>
              <a:t>Amor infindo tem meu Jesus! </a:t>
            </a:r>
          </a:p>
        </p:txBody>
      </p:sp>
    </p:spTree>
    <p:extLst>
      <p:ext uri="{BB962C8B-B14F-4D97-AF65-F5344CB8AC3E}">
        <p14:creationId xmlns:p14="http://schemas.microsoft.com/office/powerpoint/2010/main" val="1868423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D4614BC5-040F-4449-ABAB-445E686E2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CANTA, MINHA ALMA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B396256-06CA-4BA2-BDDA-00B5D9C8DF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C7EDA8A-9852-47BA-90D5-66E9DC098A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Canta, </a:t>
            </a:r>
            <a:r>
              <a:rPr lang="pt-BR" dirty="0" err="1"/>
              <a:t>minh’alma</a:t>
            </a:r>
            <a:r>
              <a:rPr lang="pt-BR" dirty="0"/>
              <a:t>! </a:t>
            </a:r>
          </a:p>
          <a:p>
            <a:r>
              <a:rPr lang="pt-BR" dirty="0"/>
              <a:t>Canta ao Senhor! </a:t>
            </a:r>
          </a:p>
          <a:p>
            <a:r>
              <a:rPr lang="pt-BR" dirty="0"/>
              <a:t>Rende-Lhe sempre </a:t>
            </a:r>
          </a:p>
          <a:p>
            <a:r>
              <a:rPr lang="pt-BR" dirty="0"/>
              <a:t>ardente louvor!</a:t>
            </a:r>
          </a:p>
        </p:txBody>
      </p:sp>
    </p:spTree>
    <p:extLst>
      <p:ext uri="{BB962C8B-B14F-4D97-AF65-F5344CB8AC3E}">
        <p14:creationId xmlns:p14="http://schemas.microsoft.com/office/powerpoint/2010/main" val="101968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209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CANTA, MINHA ALMA</vt:lpstr>
      <vt:lpstr>CANTA, MINHA ALMA</vt:lpstr>
      <vt:lpstr>CANTA, MINHA ALMA</vt:lpstr>
      <vt:lpstr>CANTA, MINHA ALMA</vt:lpstr>
      <vt:lpstr>CANTA, MINHA ALMA</vt:lpstr>
      <vt:lpstr>CANTA, MINHA ALMA</vt:lpstr>
      <vt:lpstr>CANTA, MINHA ALMA</vt:lpstr>
      <vt:lpstr>CANTA, MINHA ALMA</vt:lpstr>
      <vt:lpstr>CANTA, MINHA ALMA</vt:lpstr>
      <vt:lpstr>CANTA, MINHA ALMA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10</cp:revision>
  <dcterms:created xsi:type="dcterms:W3CDTF">2019-03-12T19:19:25Z</dcterms:created>
  <dcterms:modified xsi:type="dcterms:W3CDTF">2019-06-12T21:21:20Z</dcterms:modified>
</cp:coreProperties>
</file>

<file path=docProps/thumbnail.jpeg>
</file>